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6" r:id="rId4"/>
    <p:sldId id="267" r:id="rId5"/>
    <p:sldId id="268" r:id="rId6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33CB3-7F95-41E1-81BF-E8064342392D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1C10190-6A87-4EFF-B67B-FD2B4955DE6B}" type="datetime1">
              <a:rPr lang="ru-RU" noProof="0" smtClean="0"/>
              <a:t>29.04.2019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D491D0-8E1B-49C7-849B-A28568D9449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839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24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3D273F9-4EFF-4F0B-9DF4-01F988EA6D1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89B750-52B5-4380-A24A-7530EE5DCF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45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F49962-1D0D-4F31-AB9F-D72B431EE1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05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4A3FD9A-4A31-4F86-93A4-8837C3CDE1A3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3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389B495-48D3-4554-8EC7-73D4659C5407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51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81698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63059E1-7810-4134-BA30-CD168ACA1ED0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78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C8DD942-3932-490C-965E-CE019573200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06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23EE73-29DE-4D32-853F-71E261A37FAC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6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C3AA2DE-E044-4C5E-88E8-826FD672C224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08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689F6FF-325E-4839-A110-B16E8C0199B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24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80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Событийность пробы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Техника беседы с профессионалом.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Мысли вслух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Событие – другое время и другое место, отличное от обыденного.</a:t>
            </a:r>
          </a:p>
          <a:p>
            <a:pPr rtl="0"/>
            <a:r>
              <a:rPr lang="ru-RU" dirty="0" smtClean="0"/>
              <a:t>В основе пробы – игра.</a:t>
            </a:r>
          </a:p>
          <a:p>
            <a:pPr rtl="0"/>
            <a:r>
              <a:rPr lang="ru-RU" dirty="0" smtClean="0"/>
              <a:t>Играть – это решать жизненные задачи.</a:t>
            </a:r>
          </a:p>
          <a:p>
            <a:pPr rtl="0"/>
            <a:r>
              <a:rPr lang="ru-RU" dirty="0" smtClean="0"/>
              <a:t>Лучшая игра – взаправду, но понарошку.</a:t>
            </a:r>
          </a:p>
          <a:p>
            <a:pPr rtl="0"/>
            <a:r>
              <a:rPr lang="ru-RU" dirty="0" smtClean="0"/>
              <a:t>В каждой профессии КЗ решаются в разных формах, в пробе нужно точно воспроизвести эту форму.</a:t>
            </a:r>
          </a:p>
          <a:p>
            <a:pPr rtl="0"/>
            <a:r>
              <a:rPr lang="ru-RU" dirty="0" smtClean="0"/>
              <a:t>Должна быть интрига – баланс риска и безопасности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3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Задача на семинар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87973" y="3426372"/>
            <a:ext cx="99208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Продумать технику беседы с профессионалом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0246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Регламент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Найти профессионалов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Беседа команды с профессионалом о сюжетах КДП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Презентация сюжетов проб и обратная связь от других участников семинара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Разработка рекомендаций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12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Замысел пробы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Описание профессиональной ситуации.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Техническое задание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Критерии оценки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Алгоритм организации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Дидактические материалы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91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115</Words>
  <Application>Microsoft Office PowerPoint</Application>
  <PresentationFormat>Произвольный</PresentationFormat>
  <Paragraphs>25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Событийность пробы</vt:lpstr>
      <vt:lpstr>Мысли вслух</vt:lpstr>
      <vt:lpstr>Задача на семинар</vt:lpstr>
      <vt:lpstr>Регламент работы</vt:lpstr>
      <vt:lpstr>Замысел пробы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Событийность пробы</dc:title>
  <dc:creator>Психолог</dc:creator>
  <cp:lastModifiedBy>Аверина Светлана Сергеевна</cp:lastModifiedBy>
  <cp:revision>3</cp:revision>
  <dcterms:created xsi:type="dcterms:W3CDTF">2018-05-17T04:55:27Z</dcterms:created>
  <dcterms:modified xsi:type="dcterms:W3CDTF">2019-04-29T06:55:41Z</dcterms:modified>
</cp:coreProperties>
</file>